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6" r:id="rId4"/>
    <p:sldId id="325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433637"/>
            <a:ext cx="8562975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6700" y="1478593"/>
            <a:ext cx="11658600" cy="5046751"/>
            <a:chOff x="266700" y="1340768"/>
            <a:chExt cx="11658600" cy="5046751"/>
          </a:xfrm>
        </p:grpSpPr>
        <p:grpSp>
          <p:nvGrpSpPr>
            <p:cNvPr id="4" name="组合 3"/>
            <p:cNvGrpSpPr/>
            <p:nvPr/>
          </p:nvGrpSpPr>
          <p:grpSpPr>
            <a:xfrm>
              <a:off x="266700" y="1340768"/>
              <a:ext cx="11658600" cy="4680520"/>
              <a:chOff x="266700" y="1340768"/>
              <a:chExt cx="11658600" cy="468052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6700" y="1340768"/>
                <a:ext cx="11658600" cy="29527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4411563"/>
                <a:ext cx="7724775" cy="16097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96350" y="4387269"/>
              <a:ext cx="3028950" cy="20002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2547512" y="282105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33323" y="282105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390438" y="2821050"/>
            <a:ext cx="268222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3244842"/>
            <a:ext cx="30243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074485" y="325494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450731" y="325494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326450" y="3656875"/>
            <a:ext cx="312147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275452" y="3707117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180560" y="409900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2276208" y="4571275"/>
            <a:ext cx="7753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5762986" y="5023453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7149661" y="544548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594431"/>
            <a:ext cx="10139687" cy="4786897"/>
            <a:chOff x="407368" y="1412776"/>
            <a:chExt cx="10139687" cy="47868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785812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3480" y="4170848"/>
              <a:ext cx="9553575" cy="2028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53936" y="220486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69030" y="438535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12976"/>
            <a:ext cx="540060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504" y="4850837"/>
            <a:ext cx="84768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7504" y="5212577"/>
            <a:ext cx="84768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420888"/>
            <a:ext cx="11353800" cy="114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4760" y="3197899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2026-01-16T01:06:51Z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